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BPreplay" panose="02000503000000020004" pitchFamily="50" charset="0"/>
      <p:regular r:id="rId19"/>
      <p:bold r:id="rId20"/>
      <p:italic r:id="rId21"/>
      <p:boldItalic r:id="rId22"/>
    </p:embeddedFont>
    <p:embeddedFont>
      <p:font typeface="Sassoon Infant Rg" panose="02000503030000020003" pitchFamily="2" charset="0"/>
      <p:regular r:id="rId23"/>
      <p:bold r:id="rId24"/>
    </p:embeddedFont>
    <p:embeddedFont>
      <p:font typeface="Sassoon Infant Md" panose="02000603050000020003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80C1EB"/>
    <a:srgbClr val="ACDDFC"/>
    <a:srgbClr val="21A6F9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20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9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21492" y="2275703"/>
            <a:ext cx="7101016" cy="230659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745" y="2239222"/>
            <a:ext cx="8164510" cy="23795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dirty="0" smtClean="0"/>
              <a:t>The Holy Rosary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dirty="0" smtClean="0">
                <a:latin typeface="+mn-lt"/>
              </a:rPr>
              <a:t>Mary’s Prayer</a:t>
            </a:r>
            <a:endParaRPr lang="en-GB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38" y="3650383"/>
            <a:ext cx="1629367" cy="2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Is the Holy Rosary?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3" y="1846263"/>
            <a:ext cx="688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a form of prayer used especially in the Catholic Church</a:t>
            </a:r>
            <a:r>
              <a:rPr lang="en-US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</a:t>
            </a:r>
            <a:endParaRPr lang="en-US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a long prayer, based on repetition, with many parts to be </a:t>
            </a:r>
            <a:r>
              <a:rPr lang="en-US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remembered and </a:t>
            </a: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named after the string of </a:t>
            </a:r>
            <a:r>
              <a:rPr lang="en-US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beads </a:t>
            </a: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which some people use to count the parts of the prayer.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</a:t>
            </a:r>
            <a:r>
              <a:rPr lang="en-US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</a:t>
            </a: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is very important to Catholics for many reasons, including their devotion to Mary.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</a:t>
            </a:r>
            <a:r>
              <a:rPr lang="en-US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</a:t>
            </a: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can be said alone or in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Praying a Rosary for the dead is part of the funeral tradition.</a:t>
            </a:r>
          </a:p>
          <a:p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628961" y="4291914"/>
            <a:ext cx="1886079" cy="160337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35" y="4380667"/>
            <a:ext cx="799783" cy="14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28961" y="3591696"/>
            <a:ext cx="1886079" cy="230359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 Purpose of the Rosary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purpose of the Rosary is to help people remember the events in the lives of Jesus and Mary and to thank and praise God for them.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</a:t>
            </a:r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is a little bit like a history lesson!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focus is on Jesus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Sassoon Infant Rg" panose="02000503030000020003" pitchFamily="2" charset="0"/>
              </a:rPr>
              <a:t>- </a:t>
            </a:r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his birth, life, death and resurrection.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94" y="3819193"/>
            <a:ext cx="1237413" cy="18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The Rosary Prayer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parts of the Rosary Prayer are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: </a:t>
            </a:r>
          </a:p>
          <a:p>
            <a:endParaRPr lang="en-GB" altLang="en-US" sz="1600" b="1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of the Cross</a:t>
            </a:r>
          </a:p>
          <a:p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name of the Father and of the Son and of the Holy Spirit.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Amen</a:t>
            </a:r>
          </a:p>
          <a:p>
            <a:endParaRPr lang="en-GB" altLang="en-US" sz="1600" i="1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 Prayer </a:t>
            </a:r>
          </a:p>
          <a:p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Father, Who art in H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eaven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; hallowed be Thy name; Thy kingdom come;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Thy will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be done on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Earth as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in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Heaven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 Give us this day our daily bread;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and forgive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us our trespasses as we forgive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those who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trespass against us, and lead us not into temptation; but deliver us from evil.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Amen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70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80369" y="4071964"/>
            <a:ext cx="1985108" cy="17260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The Rosary Prayer Cont.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 The Hail Mary 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(three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times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)</a:t>
            </a:r>
          </a:p>
          <a:p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Hail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Mary, full of grace, the Lord is with thee; blessed art thou among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women</a:t>
            </a:r>
            <a:b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and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blessed is the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fruit of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thy womb, Jesus. Holy Mary, Mother of God,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</a:t>
            </a:r>
            <a:b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for </a:t>
            </a: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us sinners, now and at the hour of our death. </a:t>
            </a:r>
            <a:r>
              <a:rPr lang="en-GB" altLang="en-US" sz="1600" i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Amen</a:t>
            </a:r>
          </a:p>
          <a:p>
            <a:endParaRPr lang="en-GB" altLang="en-US" sz="16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The 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Glory Be to the Father </a:t>
            </a:r>
          </a:p>
          <a:p>
            <a:r>
              <a:rPr lang="en-GB" sz="1600" i="1" dirty="0"/>
              <a:t>Glory be to the Father, and to the Son, and to the Holy Spirit, as it was in the</a:t>
            </a:r>
          </a:p>
          <a:p>
            <a:r>
              <a:rPr lang="en-GB" sz="1600" i="1" dirty="0"/>
              <a:t>beginning, is now, and ever shall be, world without end. </a:t>
            </a:r>
            <a:r>
              <a:rPr lang="en-GB" sz="1600" i="1" dirty="0" smtClean="0"/>
              <a:t>Amen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Our Father Prayer</a:t>
            </a:r>
            <a:endParaRPr lang="en-GB" altLang="en-US" sz="1600" b="1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Hail Mary Prayer (ten times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)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</a:rPr>
              <a:t>7.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Glory Be to the Father 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23" y="4244023"/>
            <a:ext cx="1594518" cy="14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28961" y="4562736"/>
            <a:ext cx="1886079" cy="133255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Are Rosary Beads?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osary Beads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provide a method of keeping count of the different parts of the Rosary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fingers are moved along the beads as the prayers are said.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By not having to keep track of the count mentally, the mind is free to meditate.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Roman Catholic Rosary is made up of a cross or crucifix, a medal, large beads and small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Some sets of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Rosary Beads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have five groups of ten beads and other sets of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Rosary Beads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contain fifteen groups of ten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prayers of the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Rosary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can also be said using any type of counting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device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or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by counting on the fingers.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54" y="4761471"/>
            <a:ext cx="672463" cy="973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620531">
            <a:off x="4583628" y="4585303"/>
            <a:ext cx="955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 smtClean="0">
                <a:ea typeface="ＭＳ Ｐゴシック" panose="020B0600070205080204" pitchFamily="34" charset="-128"/>
              </a:rPr>
              <a:t>?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5807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Using The Rosary Beads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34846" y="1959186"/>
            <a:ext cx="2872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of the Cross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Our Father Prayer 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3. The Hail Mary Prayer 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(x3)</a:t>
            </a:r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Glory Be to the Father</a:t>
            </a:r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Our Father 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Hail Mary Prayer (x10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)</a:t>
            </a:r>
            <a:endParaRPr lang="en-GB" altLang="en-US" sz="1600" b="1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7</a:t>
            </a:r>
            <a:r>
              <a:rPr lang="en-GB" altLang="en-US" sz="1600" b="1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. The Glory Be to the Father</a:t>
            </a:r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7" y="1763884"/>
            <a:ext cx="2877679" cy="416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438" y="4915436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969" y="4240217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297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3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8089" y="385873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4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3563" y="2571382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6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5502" y="2012729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7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43641" y="5207823"/>
            <a:ext cx="478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7168" y="4431652"/>
            <a:ext cx="386473" cy="1009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57168" y="3846877"/>
            <a:ext cx="283801" cy="743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97403" y="3598254"/>
            <a:ext cx="123980" cy="382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40961" y="2839396"/>
            <a:ext cx="237041" cy="850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34154" y="2257168"/>
            <a:ext cx="306807" cy="26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56509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5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45679" y="3598254"/>
            <a:ext cx="257103" cy="2857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21492" y="5198076"/>
            <a:ext cx="7101016" cy="56346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The Mysteries of The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Prayer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focuses on the life of Christ from the Bible.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During these prayers, people meditate on different aspects of Christ’s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beads of the Rosary are divided into five decades (or sections); each decade represents an event from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These five events are grouped into a set of four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mysteries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, each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focused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on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 important part of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four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mysteries are named after the type of events in that mystery:</a:t>
            </a:r>
          </a:p>
          <a:p>
            <a:endParaRPr lang="en-GB" altLang="en-US" sz="1600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Joyful - The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Nativity</a:t>
            </a:r>
          </a:p>
          <a:p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Luminous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 -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Baptism of the Lord</a:t>
            </a:r>
          </a:p>
          <a:p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Sorrowful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 -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Crucifixion</a:t>
            </a:r>
          </a:p>
          <a:p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Glorious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 -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Resurrection</a:t>
            </a:r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730" y="5288862"/>
            <a:ext cx="710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Challenge: Can you find out some more of the life events in each mystery?</a:t>
            </a:r>
          </a:p>
        </p:txBody>
      </p:sp>
    </p:spTree>
    <p:extLst>
      <p:ext uri="{BB962C8B-B14F-4D97-AF65-F5344CB8AC3E}">
        <p14:creationId xmlns:p14="http://schemas.microsoft.com/office/powerpoint/2010/main" val="14651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14422" y="1846263"/>
            <a:ext cx="3590464" cy="403187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Make Your Own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1" y="1846263"/>
            <a:ext cx="3581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You will need:</a:t>
            </a:r>
          </a:p>
          <a:p>
            <a:endParaRPr lang="en-GB" altLang="en-US" sz="1600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Pipe cleaners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Small craft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Scissors</a:t>
            </a:r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endParaRPr lang="en-GB" altLang="en-US" sz="1600" dirty="0" smtClean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10 beads of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your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choice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onto a pipe cleaner.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Bring the pipe cleaner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around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into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circle and twist it shut.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on one more bead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for the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Father.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Cut off the extra piece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and twist</a:t>
            </a:r>
            <a:b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around to make the </a:t>
            </a: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cross.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 smtClean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Trim </a:t>
            </a: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off the excess where necessary.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43" y="2997201"/>
            <a:ext cx="2840822" cy="193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53" y="4651764"/>
            <a:ext cx="2463112" cy="97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6" y="2303209"/>
            <a:ext cx="2140318" cy="11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578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ＭＳ Ｐゴシック</vt:lpstr>
      <vt:lpstr>BPreplay</vt:lpstr>
      <vt:lpstr>Arial</vt:lpstr>
      <vt:lpstr>Sassoon Infant Rg</vt:lpstr>
      <vt:lpstr>Sassoon Infant Md</vt:lpstr>
      <vt:lpstr>Office Theme</vt:lpstr>
      <vt:lpstr>The Holy Rosary Mary’s Prayer</vt:lpstr>
      <vt:lpstr>What Is the Holy Rosary?</vt:lpstr>
      <vt:lpstr>What Is the Purpose of the Rosary?</vt:lpstr>
      <vt:lpstr>The Rosary Prayer</vt:lpstr>
      <vt:lpstr>The Rosary Prayer Cont.</vt:lpstr>
      <vt:lpstr>What Are Rosary Beads?</vt:lpstr>
      <vt:lpstr>Using The Rosary Beads</vt:lpstr>
      <vt:lpstr>The Mysteries of The Rosary</vt:lpstr>
      <vt:lpstr>Make Your Own Rosary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Microsoft account</cp:lastModifiedBy>
  <cp:revision>111</cp:revision>
  <dcterms:created xsi:type="dcterms:W3CDTF">2014-10-01T16:09:27Z</dcterms:created>
  <dcterms:modified xsi:type="dcterms:W3CDTF">2015-10-27T11:57:48Z</dcterms:modified>
</cp:coreProperties>
</file>