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06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5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6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36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1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0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2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6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1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AAA4E-6383-4F24-97EF-9A8016424523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96B6-92EB-4EB0-8B11-20897A801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1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206" y="351654"/>
            <a:ext cx="8887097" cy="135958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767943"/>
            <a:ext cx="9144000" cy="118218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Presentation About COVID-19 And Effect </a:t>
            </a:r>
            <a:r>
              <a:rPr lang="en-GB" sz="3600" b="1" dirty="0">
                <a:solidFill>
                  <a:srgbClr val="FF0000"/>
                </a:solidFill>
              </a:rPr>
              <a:t>O</a:t>
            </a:r>
            <a:r>
              <a:rPr lang="en-GB" sz="3600" b="1" dirty="0" smtClean="0">
                <a:solidFill>
                  <a:srgbClr val="FF0000"/>
                </a:solidFill>
              </a:rPr>
              <a:t>n </a:t>
            </a:r>
            <a:r>
              <a:rPr lang="en-GB" sz="3600" b="1" dirty="0">
                <a:solidFill>
                  <a:srgbClr val="FF0000"/>
                </a:solidFill>
              </a:rPr>
              <a:t>O</a:t>
            </a:r>
            <a:r>
              <a:rPr lang="en-GB" sz="3600" b="1" dirty="0" smtClean="0">
                <a:solidFill>
                  <a:srgbClr val="FF0000"/>
                </a:solidFill>
              </a:rPr>
              <a:t>ur Lives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s://tse3.mm.bing.net/th?id=OIP.zVpod7vENdNri_6iL8NuUAHaEK&amp;pid=Api&amp;P=0&amp;w=289&amp;h=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39" y="2103120"/>
            <a:ext cx="4029928" cy="227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1320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COVID-19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2086883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GB" dirty="0" smtClean="0"/>
              <a:t>COVID-19 is a deadly virus that started in Wuhan, China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GB" dirty="0" smtClean="0"/>
              <a:t>It is believed the virus was caused by an animal (Bat) and in some way ingested by human consumption.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GB" dirty="0" smtClean="0"/>
              <a:t> The Virus has total of 6.5m reported infections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GB" dirty="0" smtClean="0"/>
              <a:t>382k reported deaths </a:t>
            </a:r>
            <a:r>
              <a:rPr lang="en-GB" dirty="0" smtClean="0"/>
              <a:t>to date</a:t>
            </a:r>
            <a:endParaRPr lang="en-GB" dirty="0" smtClean="0"/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GB" dirty="0" smtClean="0"/>
              <a:t>Scientists are currently working on a vaccine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5" y="240030"/>
            <a:ext cx="12763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8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400" y="1147718"/>
            <a:ext cx="8150012" cy="5618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6577" y="235131"/>
            <a:ext cx="5747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Countries affected by COVID-19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7199" y="819906"/>
            <a:ext cx="1894902" cy="106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6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How COVID-19 has impacted our daily lives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GB" dirty="0" smtClean="0"/>
              <a:t>COVID-19 has a big impact on our or daily lives such as: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No sports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No school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No social gatherings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Queue’s at food stores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Wearing PPE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Higher risk of mental illness</a:t>
            </a:r>
          </a:p>
          <a:p>
            <a:pPr>
              <a:lnSpc>
                <a:spcPct val="100000"/>
              </a:lnSpc>
              <a:buClr>
                <a:srgbClr val="FF0000"/>
              </a:buClr>
            </a:pPr>
            <a:r>
              <a:rPr lang="en-GB" dirty="0" smtClean="0"/>
              <a:t> Constant hand hygiene awareness/sanitising</a:t>
            </a:r>
            <a:endParaRPr lang="en-GB" dirty="0"/>
          </a:p>
        </p:txBody>
      </p:sp>
      <p:sp>
        <p:nvSpPr>
          <p:cNvPr id="4" name="AutoShape 2" descr="Skunkworks' at Johnson &amp; Johnson is rushing to develop 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0" y="283790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5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09372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What's Next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347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GB" dirty="0" smtClean="0"/>
              <a:t>Follow guide lines </a:t>
            </a:r>
          </a:p>
          <a:p>
            <a:pPr>
              <a:buClr>
                <a:srgbClr val="FF0000"/>
              </a:buClr>
            </a:pPr>
            <a:r>
              <a:rPr lang="en-GB" dirty="0" smtClean="0"/>
              <a:t>Social distancing </a:t>
            </a:r>
          </a:p>
          <a:p>
            <a:pPr>
              <a:buClr>
                <a:srgbClr val="FF0000"/>
              </a:buClr>
            </a:pPr>
            <a:r>
              <a:rPr lang="en-GB" dirty="0" smtClean="0"/>
              <a:t>Frequently wash your hands</a:t>
            </a:r>
          </a:p>
          <a:p>
            <a:pPr>
              <a:buClr>
                <a:srgbClr val="FF0000"/>
              </a:buClr>
            </a:pPr>
            <a:r>
              <a:rPr lang="en-GB" dirty="0" smtClean="0"/>
              <a:t>Monitor updates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sz="36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00B0F0"/>
                </a:solidFill>
              </a:rPr>
              <a:t>STAY HOME AND STAY SAFE </a:t>
            </a:r>
            <a:r>
              <a:rPr lang="en-GB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GB" sz="3600" b="1" dirty="0" smtClean="0">
                <a:solidFill>
                  <a:srgbClr val="00B0F0"/>
                </a:solidFill>
              </a:rPr>
              <a:t>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2656" y="8191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36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COVID-19</vt:lpstr>
      <vt:lpstr>COVID-19</vt:lpstr>
      <vt:lpstr>PowerPoint Presentation</vt:lpstr>
      <vt:lpstr>How COVID-19 has impacted our daily lives </vt:lpstr>
      <vt:lpstr>What's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user</dc:creator>
  <cp:lastModifiedBy>user</cp:lastModifiedBy>
  <cp:revision>11</cp:revision>
  <dcterms:created xsi:type="dcterms:W3CDTF">2020-06-03T09:23:48Z</dcterms:created>
  <dcterms:modified xsi:type="dcterms:W3CDTF">2020-06-03T10:42:28Z</dcterms:modified>
</cp:coreProperties>
</file>